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1607FE-BD42-43A7-849D-101AA4D6D7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6685F0C-C152-4A15-B3F2-611D2198A0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EF600A-6B2D-47A5-9F4A-FA9D9A63F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360CCB5-F03B-41DD-8EC6-1D3B0239D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B514E54-29CC-4394-A8D8-B3F42B54A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7405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0CC33D2-B791-4996-9E2A-6AD9C359C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ACF98E8-229E-4333-85B3-EC694351D6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60E866C-BCA0-4DF3-8C7F-CF9B4D005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C546D9F-AE59-46F6-B399-0A211FE24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587AC42-4EAB-4F01-99B1-FC3C86946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7165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6129A6C9-D627-49FF-B97D-AEEAD8FF25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69C2EF9-6B50-43B3-94F8-8E89E9F817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1A72AB1-27F7-4FAD-BBC5-BE14DB254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8C9A692-6F38-4ED7-9CF9-B28490B69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9D93BF2-E1D1-4CAE-BCF0-A5C38B935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3667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5CEF6E-09E6-4348-8532-FCF0A2AF0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3AE8775-9301-411A-89DA-5271A133C0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7055F6F-69C1-46F8-AD0F-D37534216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E6B1ECF-A9C0-42CF-8B65-14626BA46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1857BA2-80BB-4B66-BAC7-46C8E39247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03956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0F25A0-C081-4924-B722-2AC5D55DCF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5BBBD2B-A319-49A3-A424-5039A15A63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A6A52F5-E1DC-4C4D-AA0E-014B101C8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C28D2AC-FB8A-4688-AE04-44774D638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EE9990E-29A3-4BA7-9BA3-CB4CAACEE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7744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2AF004-8E69-4944-9B3D-A757333B1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F0CA64E-6AB1-45D7-90F0-B556557335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95EC49E-B785-4DE9-BD46-0B15A95E03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171EFE2-A320-4AAD-9239-8CC6F0B1B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4A1802D-2672-4C84-9AA0-D61C4CDDD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21E5E21-E79E-4491-97D8-BB0F7A1A0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614746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317B44-B39D-4006-A69A-BB9C2570C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32D3270-8A7B-4C12-B4DD-A7B695BF2C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F8AE7BE-9539-46D9-82A8-2E6BD5C204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23C8771-77CE-4174-B411-E25163B8A8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6A295C5-C9E6-4508-8789-77A498F6F9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12B83F3-7B19-4273-81EF-540EB124B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451DF8BF-41A7-4D4E-B2F7-72D0B2111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2A3C72F-A92D-42D4-9ED8-44BC96DC9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55614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6F2FD2-72B0-48D8-8ED1-5902008E3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734E8F9C-53F3-4B2A-B836-FDE6FFEC0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FB803ED-A321-4BDA-A624-E86B6E4E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3F8B814-D4BF-4FD6-B22E-91D269E4D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52192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1106020-4163-40EF-A09F-12CA194E6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24DEBE5-6B2D-45E3-AD57-D25C543C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514ADD9-C9BC-40A8-95C9-17AFBD70E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23721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FB3B18-5252-4192-8365-76C8C67E1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DD9280-3840-4E4F-8DD3-DB65D8171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9BA0B4B-964C-4D51-BB02-71B7CCD7C8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C795D1E-3A2C-4130-88BA-B148BAB63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1EBA988-F237-4567-85A0-6122FEFC1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02F6567-C30D-4C7D-8445-19D3DC89C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5249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E63243-74C8-47C1-9D41-E63EE0670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313FA78B-037F-45D2-987A-7ADB547D91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23AC373-435B-42FB-9CBA-9B563B15C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FBE5897-F3C1-40B1-8D5B-95C4910A2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E3804D7-4A3D-47D1-A415-151B80390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1D55E5B-3716-4B8F-87ED-50B5274D2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8199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C097537B-4255-4908-85AC-BDF84A6D6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F4C18B-91B8-4BB6-8465-81F294A37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DBA5793-9ABE-4F64-8AEA-28C68131BB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C7EC78-EAC5-428F-B70C-B3E9E4F9321F}" type="datetimeFigureOut">
              <a:rPr lang="zh-TW" altLang="en-US" smtClean="0"/>
              <a:t>2021/9/16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5A380E8-C780-461E-BC78-9F26B8B704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B55C86-C45F-4225-AF88-2FF4C88240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F3BAA-1F0D-4D5B-8651-61D3DD80EF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50596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1D04D9-1EA2-476F-813D-1459B6E3B8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2021-9-16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BACC8BC-FD4B-40EC-B9C5-D4ABBA469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361" y="3429000"/>
            <a:ext cx="5753278" cy="308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2948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85506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00486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8526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937FCEEC-B1F1-4CA4-ABCC-8453271352A2}"/>
              </a:ext>
            </a:extLst>
          </p:cNvPr>
          <p:cNvSpPr txBox="1"/>
          <p:nvPr/>
        </p:nvSpPr>
        <p:spPr>
          <a:xfrm>
            <a:off x="113122" y="245097"/>
            <a:ext cx="1141585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早晨送雨宝去幼儿园时 在幼儿园门口看到一个小朋友在哭 雨宝上去安抚了下那个小朋友 然后老师检查完后就进去幼儿园了。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上午买了点五花肉还有排骨给大宝煮煮吃，我也吃了点。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中午的时候煮的把子肉 顺便卤了几个鸡蛋。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傍晚接雨宝回家后 雨宝没有学拼读 加完餐后就在看卡通片了。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大宝今天休班 晚上大宝陪着雨宝一块读会书。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晚上一块看了一个</a:t>
            </a:r>
            <a:r>
              <a:rPr lang="en-US" altLang="zh-CN" dirty="0"/>
              <a:t>bootstrap</a:t>
            </a:r>
            <a:r>
              <a:rPr lang="zh-CN" altLang="en-US" dirty="0"/>
              <a:t>前端架构的问题（导航标题无法居中显示）。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今天天气突然变得很冷了 看气象说最近两三天会有雨而且还会降温。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今天大宝的洗发水送到了 但因为有些晚了才给消息 打算明天在过去拿回来。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雨宝一直盼着定的金属坦克造型的钥匙扣能快点送到，快递显示明天才会送到。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5737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D8E5B1F3-ED2A-4827-8703-4D9FB54CA2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088" y="0"/>
            <a:ext cx="3857625" cy="685800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865D4EDE-45AA-4814-93EB-46AED8A20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485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">
            <a:hlinkClick r:id="" action="ppaction://media"/>
            <a:extLst>
              <a:ext uri="{FF2B5EF4-FFF2-40B4-BE49-F238E27FC236}">
                <a16:creationId xmlns:a16="http://schemas.microsoft.com/office/drawing/2014/main" id="{6E01D875-258D-43BC-BB9E-7CC40AF016B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6289871" cy="6289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914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2439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65360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6455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9473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8496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8104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236</Words>
  <Application>Microsoft Office PowerPoint</Application>
  <PresentationFormat>寬螢幕</PresentationFormat>
  <Paragraphs>10</Paragraphs>
  <Slides>12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佈景主題</vt:lpstr>
      <vt:lpstr>2021-9-16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2021-9-16</dc:title>
  <dc:creator>wei liu</dc:creator>
  <cp:lastModifiedBy>wei liu</cp:lastModifiedBy>
  <cp:revision>18</cp:revision>
  <dcterms:created xsi:type="dcterms:W3CDTF">2021-09-16T09:29:39Z</dcterms:created>
  <dcterms:modified xsi:type="dcterms:W3CDTF">2021-09-16T14:44:31Z</dcterms:modified>
</cp:coreProperties>
</file>

<file path=docProps/thumbnail.jpeg>
</file>